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F1C8-705B-4FA9-ACC1-371C1FA4E1DB}" type="datetimeFigureOut">
              <a:rPr lang="es-AR" smtClean="0"/>
              <a:t>03/03/2020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FF42-1DE4-40EF-9F83-EC92CFD593D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 descr="C:\Users\Gerencia\AppData\Local\Microsoft\Windows\Temporary Internet Files\Content.Outlook\LH9SQBIH\IMAGEN NOTA RES 3442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893570"/>
            <a:ext cx="6477000" cy="3070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2020-03-03T12:58:46Z</dcterms:created>
  <dcterms:modified xsi:type="dcterms:W3CDTF">2020-03-03T12:59:07Z</dcterms:modified>
</cp:coreProperties>
</file>